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1" r:id="rId5"/>
    <p:sldId id="262" r:id="rId6"/>
    <p:sldId id="263" r:id="rId7"/>
    <p:sldId id="265" r:id="rId8"/>
    <p:sldId id="264" r:id="rId9"/>
    <p:sldId id="268" r:id="rId10"/>
    <p:sldId id="269" r:id="rId11"/>
    <p:sldId id="271" r:id="rId12"/>
    <p:sldId id="270" r:id="rId13"/>
    <p:sldId id="27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MANSHU ." userId="8ddfcd8261beb102" providerId="LiveId" clId="{D26DCA5C-1963-42C9-A335-AB230B6D0F23}"/>
    <pc:docChg chg="undo custSel addSld delSld modSld sldOrd">
      <pc:chgData name="HIMANSHU ." userId="8ddfcd8261beb102" providerId="LiveId" clId="{D26DCA5C-1963-42C9-A335-AB230B6D0F23}" dt="2021-11-10T13:20:36.993" v="3001"/>
      <pc:docMkLst>
        <pc:docMk/>
      </pc:docMkLst>
      <pc:sldChg chg="addSp delSp modSp modTransition modAnim">
        <pc:chgData name="HIMANSHU ." userId="8ddfcd8261beb102" providerId="LiveId" clId="{D26DCA5C-1963-42C9-A335-AB230B6D0F23}" dt="2021-11-10T07:34:08.775" v="1537"/>
        <pc:sldMkLst>
          <pc:docMk/>
          <pc:sldMk cId="2114952273" sldId="256"/>
        </pc:sldMkLst>
        <pc:spChg chg="del">
          <ac:chgData name="HIMANSHU ." userId="8ddfcd8261beb102" providerId="LiveId" clId="{D26DCA5C-1963-42C9-A335-AB230B6D0F23}" dt="2021-11-10T06:20:11.933" v="41" actId="478"/>
          <ac:spMkLst>
            <pc:docMk/>
            <pc:sldMk cId="2114952273" sldId="256"/>
            <ac:spMk id="7" creationId="{01219DDE-1323-4035-B6E2-38B1A6206B97}"/>
          </ac:spMkLst>
        </pc:spChg>
        <pc:spChg chg="del">
          <ac:chgData name="HIMANSHU ." userId="8ddfcd8261beb102" providerId="LiveId" clId="{D26DCA5C-1963-42C9-A335-AB230B6D0F23}" dt="2021-11-10T06:20:14.641" v="42" actId="478"/>
          <ac:spMkLst>
            <pc:docMk/>
            <pc:sldMk cId="2114952273" sldId="256"/>
            <ac:spMk id="11" creationId="{72DA7A4B-2550-4929-8DFA-F320EE0AD7A1}"/>
          </ac:spMkLst>
        </pc:spChg>
        <pc:spChg chg="mod">
          <ac:chgData name="HIMANSHU ." userId="8ddfcd8261beb102" providerId="LiveId" clId="{D26DCA5C-1963-42C9-A335-AB230B6D0F23}" dt="2021-11-10T06:21:25.074" v="59" actId="1076"/>
          <ac:spMkLst>
            <pc:docMk/>
            <pc:sldMk cId="2114952273" sldId="256"/>
            <ac:spMk id="14" creationId="{F7A0FD62-9032-4B09-86D7-57FBFCD008C3}"/>
          </ac:spMkLst>
        </pc:spChg>
        <pc:spChg chg="mod">
          <ac:chgData name="HIMANSHU ." userId="8ddfcd8261beb102" providerId="LiveId" clId="{D26DCA5C-1963-42C9-A335-AB230B6D0F23}" dt="2021-11-10T06:21:10.992" v="56" actId="1076"/>
          <ac:spMkLst>
            <pc:docMk/>
            <pc:sldMk cId="2114952273" sldId="256"/>
            <ac:spMk id="19" creationId="{4B8EADA9-B17C-4BCC-90FA-208A6B053D67}"/>
          </ac:spMkLst>
        </pc:spChg>
        <pc:picChg chg="del">
          <ac:chgData name="HIMANSHU ." userId="8ddfcd8261beb102" providerId="LiveId" clId="{D26DCA5C-1963-42C9-A335-AB230B6D0F23}" dt="2021-11-10T06:20:08.344" v="40" actId="478"/>
          <ac:picMkLst>
            <pc:docMk/>
            <pc:sldMk cId="2114952273" sldId="256"/>
            <ac:picMk id="6" creationId="{CC0FAC1F-EB84-40B0-93C1-C5AAFB5D9A74}"/>
          </ac:picMkLst>
        </pc:picChg>
        <pc:picChg chg="mod">
          <ac:chgData name="HIMANSHU ." userId="8ddfcd8261beb102" providerId="LiveId" clId="{D26DCA5C-1963-42C9-A335-AB230B6D0F23}" dt="2021-11-10T06:21:32.210" v="62" actId="1076"/>
          <ac:picMkLst>
            <pc:docMk/>
            <pc:sldMk cId="2114952273" sldId="256"/>
            <ac:picMk id="16" creationId="{066A62C5-38B4-40C3-94A9-AE74702EFC12}"/>
          </ac:picMkLst>
        </pc:picChg>
        <pc:picChg chg="mod">
          <ac:chgData name="HIMANSHU ." userId="8ddfcd8261beb102" providerId="LiveId" clId="{D26DCA5C-1963-42C9-A335-AB230B6D0F23}" dt="2021-11-10T06:21:14.148" v="57" actId="1076"/>
          <ac:picMkLst>
            <pc:docMk/>
            <pc:sldMk cId="2114952273" sldId="256"/>
            <ac:picMk id="18" creationId="{4EF213E7-42F3-4C42-B561-DB014DE95112}"/>
          </ac:picMkLst>
        </pc:picChg>
        <pc:picChg chg="add mod">
          <ac:chgData name="HIMANSHU ." userId="8ddfcd8261beb102" providerId="LiveId" clId="{D26DCA5C-1963-42C9-A335-AB230B6D0F23}" dt="2021-11-10T07:34:08.775" v="1537"/>
          <ac:picMkLst>
            <pc:docMk/>
            <pc:sldMk cId="2114952273" sldId="256"/>
            <ac:picMk id="20" creationId="{3F292BA8-9E6B-425F-ADAF-9E6346E84AFB}"/>
          </ac:picMkLst>
        </pc:picChg>
      </pc:sldChg>
      <pc:sldChg chg="delSp modSp add del ord">
        <pc:chgData name="HIMANSHU ." userId="8ddfcd8261beb102" providerId="LiveId" clId="{D26DCA5C-1963-42C9-A335-AB230B6D0F23}" dt="2021-11-10T06:20:04.871" v="39" actId="47"/>
        <pc:sldMkLst>
          <pc:docMk/>
          <pc:sldMk cId="262904058" sldId="257"/>
        </pc:sldMkLst>
        <pc:spChg chg="del">
          <ac:chgData name="HIMANSHU ." userId="8ddfcd8261beb102" providerId="LiveId" clId="{D26DCA5C-1963-42C9-A335-AB230B6D0F23}" dt="2021-11-10T06:19:24.566" v="32" actId="478"/>
          <ac:spMkLst>
            <pc:docMk/>
            <pc:sldMk cId="262904058" sldId="257"/>
            <ac:spMk id="7" creationId="{01219DDE-1323-4035-B6E2-38B1A6206B97}"/>
          </ac:spMkLst>
        </pc:spChg>
        <pc:spChg chg="del mod">
          <ac:chgData name="HIMANSHU ." userId="8ddfcd8261beb102" providerId="LiveId" clId="{D26DCA5C-1963-42C9-A335-AB230B6D0F23}" dt="2021-11-10T06:19:29.343" v="34" actId="478"/>
          <ac:spMkLst>
            <pc:docMk/>
            <pc:sldMk cId="262904058" sldId="257"/>
            <ac:spMk id="11" creationId="{72DA7A4B-2550-4929-8DFA-F320EE0AD7A1}"/>
          </ac:spMkLst>
        </pc:spChg>
        <pc:spChg chg="mod">
          <ac:chgData name="HIMANSHU ." userId="8ddfcd8261beb102" providerId="LiveId" clId="{D26DCA5C-1963-42C9-A335-AB230B6D0F23}" dt="2021-11-10T06:19:39.078" v="36" actId="1076"/>
          <ac:spMkLst>
            <pc:docMk/>
            <pc:sldMk cId="262904058" sldId="257"/>
            <ac:spMk id="19" creationId="{4B8EADA9-B17C-4BCC-90FA-208A6B053D67}"/>
          </ac:spMkLst>
        </pc:spChg>
        <pc:picChg chg="del">
          <ac:chgData name="HIMANSHU ." userId="8ddfcd8261beb102" providerId="LiveId" clId="{D26DCA5C-1963-42C9-A335-AB230B6D0F23}" dt="2021-11-10T06:19:20.799" v="31" actId="478"/>
          <ac:picMkLst>
            <pc:docMk/>
            <pc:sldMk cId="262904058" sldId="257"/>
            <ac:picMk id="6" creationId="{CC0FAC1F-EB84-40B0-93C1-C5AAFB5D9A74}"/>
          </ac:picMkLst>
        </pc:picChg>
        <pc:picChg chg="mod">
          <ac:chgData name="HIMANSHU ." userId="8ddfcd8261beb102" providerId="LiveId" clId="{D26DCA5C-1963-42C9-A335-AB230B6D0F23}" dt="2021-11-10T06:19:32.512" v="35" actId="1076"/>
          <ac:picMkLst>
            <pc:docMk/>
            <pc:sldMk cId="262904058" sldId="257"/>
            <ac:picMk id="16" creationId="{066A62C5-38B4-40C3-94A9-AE74702EFC12}"/>
          </ac:picMkLst>
        </pc:picChg>
        <pc:picChg chg="mod">
          <ac:chgData name="HIMANSHU ." userId="8ddfcd8261beb102" providerId="LiveId" clId="{D26DCA5C-1963-42C9-A335-AB230B6D0F23}" dt="2021-11-10T06:19:41.869" v="37" actId="1076"/>
          <ac:picMkLst>
            <pc:docMk/>
            <pc:sldMk cId="262904058" sldId="257"/>
            <ac:picMk id="18" creationId="{4EF213E7-42F3-4C42-B561-DB014DE95112}"/>
          </ac:picMkLst>
        </pc:picChg>
      </pc:sldChg>
      <pc:sldChg chg="addSp delSp modSp add modTransition delAnim modAnim">
        <pc:chgData name="HIMANSHU ." userId="8ddfcd8261beb102" providerId="LiveId" clId="{D26DCA5C-1963-42C9-A335-AB230B6D0F23}" dt="2021-11-10T12:47:18.749" v="2993"/>
        <pc:sldMkLst>
          <pc:docMk/>
          <pc:sldMk cId="3990923868" sldId="258"/>
        </pc:sldMkLst>
        <pc:spChg chg="add mod">
          <ac:chgData name="HIMANSHU ." userId="8ddfcd8261beb102" providerId="LiveId" clId="{D26DCA5C-1963-42C9-A335-AB230B6D0F23}" dt="2021-11-10T12:45:48.725" v="2992" actId="1076"/>
          <ac:spMkLst>
            <pc:docMk/>
            <pc:sldMk cId="3990923868" sldId="258"/>
            <ac:spMk id="2" creationId="{32000650-15B7-44CE-961F-277FF36615FF}"/>
          </ac:spMkLst>
        </pc:spChg>
        <pc:spChg chg="mod">
          <ac:chgData name="HIMANSHU ." userId="8ddfcd8261beb102" providerId="LiveId" clId="{D26DCA5C-1963-42C9-A335-AB230B6D0F23}" dt="2021-11-10T06:25:25.012" v="324" actId="1076"/>
          <ac:spMkLst>
            <pc:docMk/>
            <pc:sldMk cId="3990923868" sldId="258"/>
            <ac:spMk id="4" creationId="{B90C8BA9-160A-4830-BC44-225E49E1B085}"/>
          </ac:spMkLst>
        </pc:spChg>
        <pc:spChg chg="add mod">
          <ac:chgData name="HIMANSHU ." userId="8ddfcd8261beb102" providerId="LiveId" clId="{D26DCA5C-1963-42C9-A335-AB230B6D0F23}" dt="2021-11-10T06:49:31.507" v="405" actId="20577"/>
          <ac:spMkLst>
            <pc:docMk/>
            <pc:sldMk cId="3990923868" sldId="258"/>
            <ac:spMk id="5" creationId="{108480E0-05D6-4964-94D9-CC05FB72EF13}"/>
          </ac:spMkLst>
        </pc:spChg>
        <pc:spChg chg="add del">
          <ac:chgData name="HIMANSHU ." userId="8ddfcd8261beb102" providerId="LiveId" clId="{D26DCA5C-1963-42C9-A335-AB230B6D0F23}" dt="2021-11-10T06:22:30.255" v="87" actId="478"/>
          <ac:spMkLst>
            <pc:docMk/>
            <pc:sldMk cId="3990923868" sldId="258"/>
            <ac:spMk id="7" creationId="{01219DDE-1323-4035-B6E2-38B1A6206B97}"/>
          </ac:spMkLst>
        </pc:spChg>
        <pc:spChg chg="add del">
          <ac:chgData name="HIMANSHU ." userId="8ddfcd8261beb102" providerId="LiveId" clId="{D26DCA5C-1963-42C9-A335-AB230B6D0F23}" dt="2021-11-10T06:22:31.782" v="88" actId="478"/>
          <ac:spMkLst>
            <pc:docMk/>
            <pc:sldMk cId="3990923868" sldId="258"/>
            <ac:spMk id="11" creationId="{72DA7A4B-2550-4929-8DFA-F320EE0AD7A1}"/>
          </ac:spMkLst>
        </pc:spChg>
        <pc:spChg chg="add del mod">
          <ac:chgData name="HIMANSHU ." userId="8ddfcd8261beb102" providerId="LiveId" clId="{D26DCA5C-1963-42C9-A335-AB230B6D0F23}" dt="2021-11-10T06:22:27.459" v="86" actId="478"/>
          <ac:spMkLst>
            <pc:docMk/>
            <pc:sldMk cId="3990923868" sldId="258"/>
            <ac:spMk id="14" creationId="{F7A0FD62-9032-4B09-86D7-57FBFCD008C3}"/>
          </ac:spMkLst>
        </pc:spChg>
        <pc:spChg chg="add del mod">
          <ac:chgData name="HIMANSHU ." userId="8ddfcd8261beb102" providerId="LiveId" clId="{D26DCA5C-1963-42C9-A335-AB230B6D0F23}" dt="2021-11-10T06:22:23.004" v="84" actId="478"/>
          <ac:spMkLst>
            <pc:docMk/>
            <pc:sldMk cId="3990923868" sldId="258"/>
            <ac:spMk id="19" creationId="{4B8EADA9-B17C-4BCC-90FA-208A6B053D67}"/>
          </ac:spMkLst>
        </pc:spChg>
        <pc:picChg chg="add del mod">
          <ac:chgData name="HIMANSHU ." userId="8ddfcd8261beb102" providerId="LiveId" clId="{D26DCA5C-1963-42C9-A335-AB230B6D0F23}" dt="2021-11-10T06:07:04.741" v="29" actId="478"/>
          <ac:picMkLst>
            <pc:docMk/>
            <pc:sldMk cId="3990923868" sldId="258"/>
            <ac:picMk id="2" creationId="{F38A264C-31C4-4B7A-A68A-5B2B66E88DA0}"/>
          </ac:picMkLst>
        </pc:picChg>
        <pc:picChg chg="add del mod">
          <ac:chgData name="HIMANSHU ." userId="8ddfcd8261beb102" providerId="LiveId" clId="{D26DCA5C-1963-42C9-A335-AB230B6D0F23}" dt="2021-11-10T05:49:02.497" v="6" actId="478"/>
          <ac:picMkLst>
            <pc:docMk/>
            <pc:sldMk cId="3990923868" sldId="258"/>
            <ac:picMk id="3" creationId="{13A610AD-E54B-46A0-AA60-28B791F1BF4E}"/>
          </ac:picMkLst>
        </pc:picChg>
        <pc:picChg chg="mod">
          <ac:chgData name="HIMANSHU ." userId="8ddfcd8261beb102" providerId="LiveId" clId="{D26DCA5C-1963-42C9-A335-AB230B6D0F23}" dt="2021-11-10T06:25:39.591" v="329" actId="1076"/>
          <ac:picMkLst>
            <pc:docMk/>
            <pc:sldMk cId="3990923868" sldId="258"/>
            <ac:picMk id="6" creationId="{CC0FAC1F-EB84-40B0-93C1-C5AAFB5D9A74}"/>
          </ac:picMkLst>
        </pc:picChg>
        <pc:picChg chg="add del mod">
          <ac:chgData name="HIMANSHU ." userId="8ddfcd8261beb102" providerId="LiveId" clId="{D26DCA5C-1963-42C9-A335-AB230B6D0F23}" dt="2021-11-10T06:22:44.713" v="91" actId="14100"/>
          <ac:picMkLst>
            <pc:docMk/>
            <pc:sldMk cId="3990923868" sldId="258"/>
            <ac:picMk id="16" creationId="{066A62C5-38B4-40C3-94A9-AE74702EFC12}"/>
          </ac:picMkLst>
        </pc:picChg>
        <pc:picChg chg="add del mod">
          <ac:chgData name="HIMANSHU ." userId="8ddfcd8261beb102" providerId="LiveId" clId="{D26DCA5C-1963-42C9-A335-AB230B6D0F23}" dt="2021-11-10T06:23:05.692" v="98" actId="1076"/>
          <ac:picMkLst>
            <pc:docMk/>
            <pc:sldMk cId="3990923868" sldId="258"/>
            <ac:picMk id="18" creationId="{4EF213E7-42F3-4C42-B561-DB014DE95112}"/>
          </ac:picMkLst>
        </pc:picChg>
      </pc:sldChg>
      <pc:sldChg chg="new del">
        <pc:chgData name="HIMANSHU ." userId="8ddfcd8261beb102" providerId="LiveId" clId="{D26DCA5C-1963-42C9-A335-AB230B6D0F23}" dt="2021-11-10T06:49:49.692" v="408" actId="47"/>
        <pc:sldMkLst>
          <pc:docMk/>
          <pc:sldMk cId="3230010089" sldId="259"/>
        </pc:sldMkLst>
      </pc:sldChg>
      <pc:sldChg chg="addSp delSp modSp add modTransition">
        <pc:chgData name="HIMANSHU ." userId="8ddfcd8261beb102" providerId="LiveId" clId="{D26DCA5C-1963-42C9-A335-AB230B6D0F23}" dt="2021-11-10T13:20:36.993" v="3001"/>
        <pc:sldMkLst>
          <pc:docMk/>
          <pc:sldMk cId="3107447365" sldId="260"/>
        </pc:sldMkLst>
        <pc:spChg chg="mod">
          <ac:chgData name="HIMANSHU ." userId="8ddfcd8261beb102" providerId="LiveId" clId="{D26DCA5C-1963-42C9-A335-AB230B6D0F23}" dt="2021-11-10T07:06:17.521" v="586" actId="20577"/>
          <ac:spMkLst>
            <pc:docMk/>
            <pc:sldMk cId="3107447365" sldId="260"/>
            <ac:spMk id="4" creationId="{B90C8BA9-160A-4830-BC44-225E49E1B085}"/>
          </ac:spMkLst>
        </pc:spChg>
        <pc:spChg chg="mod">
          <ac:chgData name="HIMANSHU ." userId="8ddfcd8261beb102" providerId="LiveId" clId="{D26DCA5C-1963-42C9-A335-AB230B6D0F23}" dt="2021-11-10T07:06:25.523" v="597" actId="20577"/>
          <ac:spMkLst>
            <pc:docMk/>
            <pc:sldMk cId="3107447365" sldId="260"/>
            <ac:spMk id="5" creationId="{108480E0-05D6-4964-94D9-CC05FB72EF13}"/>
          </ac:spMkLst>
        </pc:spChg>
        <pc:picChg chg="del">
          <ac:chgData name="HIMANSHU ." userId="8ddfcd8261beb102" providerId="LiveId" clId="{D26DCA5C-1963-42C9-A335-AB230B6D0F23}" dt="2021-11-10T06:56:49.756" v="504" actId="478"/>
          <ac:picMkLst>
            <pc:docMk/>
            <pc:sldMk cId="3107447365" sldId="260"/>
            <ac:picMk id="6" creationId="{CC0FAC1F-EB84-40B0-93C1-C5AAFB5D9A74}"/>
          </ac:picMkLst>
        </pc:picChg>
        <pc:picChg chg="add mod">
          <ac:chgData name="HIMANSHU ." userId="8ddfcd8261beb102" providerId="LiveId" clId="{D26DCA5C-1963-42C9-A335-AB230B6D0F23}" dt="2021-11-10T07:12:54.077" v="602" actId="1076"/>
          <ac:picMkLst>
            <pc:docMk/>
            <pc:sldMk cId="3107447365" sldId="260"/>
            <ac:picMk id="1026" creationId="{377C5A6E-C493-4E98-9A0C-2503C0732CB6}"/>
          </ac:picMkLst>
        </pc:picChg>
      </pc:sldChg>
      <pc:sldChg chg="new del">
        <pc:chgData name="HIMANSHU ." userId="8ddfcd8261beb102" providerId="LiveId" clId="{D26DCA5C-1963-42C9-A335-AB230B6D0F23}" dt="2021-11-10T07:13:05.127" v="606" actId="47"/>
        <pc:sldMkLst>
          <pc:docMk/>
          <pc:sldMk cId="3476405464" sldId="261"/>
        </pc:sldMkLst>
      </pc:sldChg>
      <pc:sldChg chg="addSp delSp modSp add">
        <pc:chgData name="HIMANSHU ." userId="8ddfcd8261beb102" providerId="LiveId" clId="{D26DCA5C-1963-42C9-A335-AB230B6D0F23}" dt="2021-11-10T07:20:13.819" v="991" actId="20577"/>
        <pc:sldMkLst>
          <pc:docMk/>
          <pc:sldMk cId="4036981258" sldId="261"/>
        </pc:sldMkLst>
        <pc:spChg chg="mod">
          <ac:chgData name="HIMANSHU ." userId="8ddfcd8261beb102" providerId="LiveId" clId="{D26DCA5C-1963-42C9-A335-AB230B6D0F23}" dt="2021-11-10T07:15:16.215" v="747" actId="20577"/>
          <ac:spMkLst>
            <pc:docMk/>
            <pc:sldMk cId="4036981258" sldId="261"/>
            <ac:spMk id="4" creationId="{B90C8BA9-160A-4830-BC44-225E49E1B085}"/>
          </ac:spMkLst>
        </pc:spChg>
        <pc:spChg chg="mod">
          <ac:chgData name="HIMANSHU ." userId="8ddfcd8261beb102" providerId="LiveId" clId="{D26DCA5C-1963-42C9-A335-AB230B6D0F23}" dt="2021-11-10T07:20:13.819" v="991" actId="20577"/>
          <ac:spMkLst>
            <pc:docMk/>
            <pc:sldMk cId="4036981258" sldId="261"/>
            <ac:spMk id="5" creationId="{108480E0-05D6-4964-94D9-CC05FB72EF13}"/>
          </ac:spMkLst>
        </pc:spChg>
        <pc:picChg chg="del">
          <ac:chgData name="HIMANSHU ." userId="8ddfcd8261beb102" providerId="LiveId" clId="{D26DCA5C-1963-42C9-A335-AB230B6D0F23}" dt="2021-11-10T07:16:33.295" v="855" actId="478"/>
          <ac:picMkLst>
            <pc:docMk/>
            <pc:sldMk cId="4036981258" sldId="261"/>
            <ac:picMk id="1026" creationId="{377C5A6E-C493-4E98-9A0C-2503C0732CB6}"/>
          </ac:picMkLst>
        </pc:picChg>
        <pc:picChg chg="add mod">
          <ac:chgData name="HIMANSHU ." userId="8ddfcd8261beb102" providerId="LiveId" clId="{D26DCA5C-1963-42C9-A335-AB230B6D0F23}" dt="2021-11-10T07:17:55.760" v="864" actId="1076"/>
          <ac:picMkLst>
            <pc:docMk/>
            <pc:sldMk cId="4036981258" sldId="261"/>
            <ac:picMk id="2050" creationId="{EE8CDC68-66F8-4462-BCBD-3DB9061EC557}"/>
          </ac:picMkLst>
        </pc:picChg>
      </pc:sldChg>
      <pc:sldChg chg="addSp delSp modSp add">
        <pc:chgData name="HIMANSHU ." userId="8ddfcd8261beb102" providerId="LiveId" clId="{D26DCA5C-1963-42C9-A335-AB230B6D0F23}" dt="2021-11-10T07:23:09.191" v="1183" actId="1076"/>
        <pc:sldMkLst>
          <pc:docMk/>
          <pc:sldMk cId="1679831144" sldId="262"/>
        </pc:sldMkLst>
        <pc:spChg chg="add del mod">
          <ac:chgData name="HIMANSHU ." userId="8ddfcd8261beb102" providerId="LiveId" clId="{D26DCA5C-1963-42C9-A335-AB230B6D0F23}" dt="2021-11-10T07:22:28.523" v="1178" actId="20577"/>
          <ac:spMkLst>
            <pc:docMk/>
            <pc:sldMk cId="1679831144" sldId="262"/>
            <ac:spMk id="4" creationId="{B90C8BA9-160A-4830-BC44-225E49E1B085}"/>
          </ac:spMkLst>
        </pc:spChg>
        <pc:spChg chg="mod">
          <ac:chgData name="HIMANSHU ." userId="8ddfcd8261beb102" providerId="LiveId" clId="{D26DCA5C-1963-42C9-A335-AB230B6D0F23}" dt="2021-11-10T07:22:19.926" v="1172" actId="20577"/>
          <ac:spMkLst>
            <pc:docMk/>
            <pc:sldMk cId="1679831144" sldId="262"/>
            <ac:spMk id="5" creationId="{108480E0-05D6-4964-94D9-CC05FB72EF13}"/>
          </ac:spMkLst>
        </pc:spChg>
        <pc:picChg chg="del">
          <ac:chgData name="HIMANSHU ." userId="8ddfcd8261beb102" providerId="LiveId" clId="{D26DCA5C-1963-42C9-A335-AB230B6D0F23}" dt="2021-11-10T07:20:53.111" v="1090" actId="478"/>
          <ac:picMkLst>
            <pc:docMk/>
            <pc:sldMk cId="1679831144" sldId="262"/>
            <ac:picMk id="1026" creationId="{377C5A6E-C493-4E98-9A0C-2503C0732CB6}"/>
          </ac:picMkLst>
        </pc:picChg>
        <pc:picChg chg="add mod">
          <ac:chgData name="HIMANSHU ." userId="8ddfcd8261beb102" providerId="LiveId" clId="{D26DCA5C-1963-42C9-A335-AB230B6D0F23}" dt="2021-11-10T07:23:09.191" v="1183" actId="1076"/>
          <ac:picMkLst>
            <pc:docMk/>
            <pc:sldMk cId="1679831144" sldId="262"/>
            <ac:picMk id="3074" creationId="{E23999D5-9AA3-408B-A8A4-E583DC631C63}"/>
          </ac:picMkLst>
        </pc:picChg>
      </pc:sldChg>
      <pc:sldChg chg="add del ord">
        <pc:chgData name="HIMANSHU ." userId="8ddfcd8261beb102" providerId="LiveId" clId="{D26DCA5C-1963-42C9-A335-AB230B6D0F23}" dt="2021-11-10T07:13:08.415" v="607" actId="47"/>
        <pc:sldMkLst>
          <pc:docMk/>
          <pc:sldMk cId="4261416198" sldId="262"/>
        </pc:sldMkLst>
      </pc:sldChg>
      <pc:sldChg chg="addSp delSp modSp add">
        <pc:chgData name="HIMANSHU ." userId="8ddfcd8261beb102" providerId="LiveId" clId="{D26DCA5C-1963-42C9-A335-AB230B6D0F23}" dt="2021-11-10T10:54:49.919" v="2134" actId="14100"/>
        <pc:sldMkLst>
          <pc:docMk/>
          <pc:sldMk cId="3121795272" sldId="263"/>
        </pc:sldMkLst>
        <pc:spChg chg="add del">
          <ac:chgData name="HIMANSHU ." userId="8ddfcd8261beb102" providerId="LiveId" clId="{D26DCA5C-1963-42C9-A335-AB230B6D0F23}" dt="2021-11-10T08:37:03.980" v="1540"/>
          <ac:spMkLst>
            <pc:docMk/>
            <pc:sldMk cId="3121795272" sldId="263"/>
            <ac:spMk id="2" creationId="{95769558-278F-428E-BD2F-276637F9F0E4}"/>
          </ac:spMkLst>
        </pc:spChg>
        <pc:spChg chg="mod">
          <ac:chgData name="HIMANSHU ." userId="8ddfcd8261beb102" providerId="LiveId" clId="{D26DCA5C-1963-42C9-A335-AB230B6D0F23}" dt="2021-11-10T07:34:26.538" v="1538" actId="20577"/>
          <ac:spMkLst>
            <pc:docMk/>
            <pc:sldMk cId="3121795272" sldId="263"/>
            <ac:spMk id="4" creationId="{B90C8BA9-160A-4830-BC44-225E49E1B085}"/>
          </ac:spMkLst>
        </pc:spChg>
        <pc:spChg chg="mod">
          <ac:chgData name="HIMANSHU ." userId="8ddfcd8261beb102" providerId="LiveId" clId="{D26DCA5C-1963-42C9-A335-AB230B6D0F23}" dt="2021-11-10T07:25:47.563" v="1514" actId="20577"/>
          <ac:spMkLst>
            <pc:docMk/>
            <pc:sldMk cId="3121795272" sldId="263"/>
            <ac:spMk id="5" creationId="{108480E0-05D6-4964-94D9-CC05FB72EF13}"/>
          </ac:spMkLst>
        </pc:spChg>
        <pc:spChg chg="add mod">
          <ac:chgData name="HIMANSHU ." userId="8ddfcd8261beb102" providerId="LiveId" clId="{D26DCA5C-1963-42C9-A335-AB230B6D0F23}" dt="2021-11-10T08:37:23.095" v="1570" actId="20577"/>
          <ac:spMkLst>
            <pc:docMk/>
            <pc:sldMk cId="3121795272" sldId="263"/>
            <ac:spMk id="8" creationId="{A873A28D-6197-40C6-94EE-91B6C2FE5F47}"/>
          </ac:spMkLst>
        </pc:spChg>
        <pc:picChg chg="del">
          <ac:chgData name="HIMANSHU ." userId="8ddfcd8261beb102" providerId="LiveId" clId="{D26DCA5C-1963-42C9-A335-AB230B6D0F23}" dt="2021-11-10T07:23:41.821" v="1212" actId="478"/>
          <ac:picMkLst>
            <pc:docMk/>
            <pc:sldMk cId="3121795272" sldId="263"/>
            <ac:picMk id="1026" creationId="{377C5A6E-C493-4E98-9A0C-2503C0732CB6}"/>
          </ac:picMkLst>
        </pc:picChg>
        <pc:picChg chg="add del mod">
          <ac:chgData name="HIMANSHU ." userId="8ddfcd8261beb102" providerId="LiveId" clId="{D26DCA5C-1963-42C9-A335-AB230B6D0F23}" dt="2021-11-10T10:54:49.919" v="2134" actId="14100"/>
          <ac:picMkLst>
            <pc:docMk/>
            <pc:sldMk cId="3121795272" sldId="263"/>
            <ac:picMk id="2050" creationId="{A9E95A0E-F0D1-4BA6-A565-D4495B9CF5DB}"/>
          </ac:picMkLst>
        </pc:picChg>
        <pc:picChg chg="add del mod">
          <ac:chgData name="HIMANSHU ." userId="8ddfcd8261beb102" providerId="LiveId" clId="{D26DCA5C-1963-42C9-A335-AB230B6D0F23}" dt="2021-11-10T10:54:34.956" v="2129" actId="478"/>
          <ac:picMkLst>
            <pc:docMk/>
            <pc:sldMk cId="3121795272" sldId="263"/>
            <ac:picMk id="4098" creationId="{FFE15F68-333C-4D39-B41E-FC78CA3A05FC}"/>
          </ac:picMkLst>
        </pc:picChg>
      </pc:sldChg>
      <pc:sldChg chg="new del">
        <pc:chgData name="HIMANSHU ." userId="8ddfcd8261beb102" providerId="LiveId" clId="{D26DCA5C-1963-42C9-A335-AB230B6D0F23}" dt="2021-11-10T07:23:16.482" v="1185" actId="680"/>
        <pc:sldMkLst>
          <pc:docMk/>
          <pc:sldMk cId="996913462" sldId="264"/>
        </pc:sldMkLst>
      </pc:sldChg>
      <pc:sldChg chg="addSp delSp modSp add">
        <pc:chgData name="HIMANSHU ." userId="8ddfcd8261beb102" providerId="LiveId" clId="{D26DCA5C-1963-42C9-A335-AB230B6D0F23}" dt="2021-11-10T10:56:08.323" v="2143" actId="14100"/>
        <pc:sldMkLst>
          <pc:docMk/>
          <pc:sldMk cId="3585542513" sldId="264"/>
        </pc:sldMkLst>
        <pc:spChg chg="add">
          <ac:chgData name="HIMANSHU ." userId="8ddfcd8261beb102" providerId="LiveId" clId="{D26DCA5C-1963-42C9-A335-AB230B6D0F23}" dt="2021-11-10T10:55:58.326" v="2136"/>
          <ac:spMkLst>
            <pc:docMk/>
            <pc:sldMk cId="3585542513" sldId="264"/>
            <ac:spMk id="3" creationId="{1793AEE4-6515-442C-8B0B-80A957D1F956}"/>
          </ac:spMkLst>
        </pc:spChg>
        <pc:spChg chg="mod">
          <ac:chgData name="HIMANSHU ." userId="8ddfcd8261beb102" providerId="LiveId" clId="{D26DCA5C-1963-42C9-A335-AB230B6D0F23}" dt="2021-11-10T08:44:31.617" v="1748" actId="20577"/>
          <ac:spMkLst>
            <pc:docMk/>
            <pc:sldMk cId="3585542513" sldId="264"/>
            <ac:spMk id="4" creationId="{B90C8BA9-160A-4830-BC44-225E49E1B085}"/>
          </ac:spMkLst>
        </pc:spChg>
        <pc:spChg chg="mod">
          <ac:chgData name="HIMANSHU ." userId="8ddfcd8261beb102" providerId="LiveId" clId="{D26DCA5C-1963-42C9-A335-AB230B6D0F23}" dt="2021-11-10T08:50:04.081" v="1941" actId="1076"/>
          <ac:spMkLst>
            <pc:docMk/>
            <pc:sldMk cId="3585542513" sldId="264"/>
            <ac:spMk id="5" creationId="{108480E0-05D6-4964-94D9-CC05FB72EF13}"/>
          </ac:spMkLst>
        </pc:spChg>
        <pc:picChg chg="add del mod">
          <ac:chgData name="HIMANSHU ." userId="8ddfcd8261beb102" providerId="LiveId" clId="{D26DCA5C-1963-42C9-A335-AB230B6D0F23}" dt="2021-11-10T10:55:12.477" v="2135" actId="478"/>
          <ac:picMkLst>
            <pc:docMk/>
            <pc:sldMk cId="3585542513" sldId="264"/>
            <ac:picMk id="2" creationId="{160184C6-5547-47DD-BE25-13ECCFF6D8A8}"/>
          </ac:picMkLst>
        </pc:picChg>
        <pc:picChg chg="del">
          <ac:chgData name="HIMANSHU ." userId="8ddfcd8261beb102" providerId="LiveId" clId="{D26DCA5C-1963-42C9-A335-AB230B6D0F23}" dt="2021-11-10T08:48:27.482" v="1752" actId="478"/>
          <ac:picMkLst>
            <pc:docMk/>
            <pc:sldMk cId="3585542513" sldId="264"/>
            <ac:picMk id="1026" creationId="{377C5A6E-C493-4E98-9A0C-2503C0732CB6}"/>
          </ac:picMkLst>
        </pc:picChg>
        <pc:picChg chg="add mod">
          <ac:chgData name="HIMANSHU ." userId="8ddfcd8261beb102" providerId="LiveId" clId="{D26DCA5C-1963-42C9-A335-AB230B6D0F23}" dt="2021-11-10T10:56:08.323" v="2143" actId="14100"/>
          <ac:picMkLst>
            <pc:docMk/>
            <pc:sldMk cId="3585542513" sldId="264"/>
            <ac:picMk id="3076" creationId="{732E3AFD-8811-4020-A8C7-C59E50DA12C7}"/>
          </ac:picMkLst>
        </pc:picChg>
      </pc:sldChg>
      <pc:sldChg chg="addSp delSp modSp add">
        <pc:chgData name="HIMANSHU ." userId="8ddfcd8261beb102" providerId="LiveId" clId="{D26DCA5C-1963-42C9-A335-AB230B6D0F23}" dt="2021-11-10T08:51:01.586" v="1952" actId="1076"/>
        <pc:sldMkLst>
          <pc:docMk/>
          <pc:sldMk cId="3015936338" sldId="265"/>
        </pc:sldMkLst>
        <pc:spChg chg="mod">
          <ac:chgData name="HIMANSHU ." userId="8ddfcd8261beb102" providerId="LiveId" clId="{D26DCA5C-1963-42C9-A335-AB230B6D0F23}" dt="2021-11-10T08:39:12.994" v="1613" actId="20577"/>
          <ac:spMkLst>
            <pc:docMk/>
            <pc:sldMk cId="3015936338" sldId="265"/>
            <ac:spMk id="4" creationId="{B90C8BA9-160A-4830-BC44-225E49E1B085}"/>
          </ac:spMkLst>
        </pc:spChg>
        <pc:spChg chg="mod">
          <ac:chgData name="HIMANSHU ." userId="8ddfcd8261beb102" providerId="LiveId" clId="{D26DCA5C-1963-42C9-A335-AB230B6D0F23}" dt="2021-11-10T08:44:20.759" v="1721" actId="5793"/>
          <ac:spMkLst>
            <pc:docMk/>
            <pc:sldMk cId="3015936338" sldId="265"/>
            <ac:spMk id="5" creationId="{108480E0-05D6-4964-94D9-CC05FB72EF13}"/>
          </ac:spMkLst>
        </pc:spChg>
        <pc:picChg chg="del">
          <ac:chgData name="HIMANSHU ." userId="8ddfcd8261beb102" providerId="LiveId" clId="{D26DCA5C-1963-42C9-A335-AB230B6D0F23}" dt="2021-11-10T08:44:03.132" v="1664" actId="478"/>
          <ac:picMkLst>
            <pc:docMk/>
            <pc:sldMk cId="3015936338" sldId="265"/>
            <ac:picMk id="1026" creationId="{377C5A6E-C493-4E98-9A0C-2503C0732CB6}"/>
          </ac:picMkLst>
        </pc:picChg>
        <pc:picChg chg="add del mod">
          <ac:chgData name="HIMANSHU ." userId="8ddfcd8261beb102" providerId="LiveId" clId="{D26DCA5C-1963-42C9-A335-AB230B6D0F23}" dt="2021-11-10T08:50:44.262" v="1948" actId="478"/>
          <ac:picMkLst>
            <pc:docMk/>
            <pc:sldMk cId="3015936338" sldId="265"/>
            <ac:picMk id="2050" creationId="{409536D1-90A3-4193-B7C6-724B6E694437}"/>
          </ac:picMkLst>
        </pc:picChg>
        <pc:picChg chg="add mod">
          <ac:chgData name="HIMANSHU ." userId="8ddfcd8261beb102" providerId="LiveId" clId="{D26DCA5C-1963-42C9-A335-AB230B6D0F23}" dt="2021-11-10T08:51:01.586" v="1952" actId="1076"/>
          <ac:picMkLst>
            <pc:docMk/>
            <pc:sldMk cId="3015936338" sldId="265"/>
            <ac:picMk id="2052" creationId="{D25C13E5-AE5E-4E9C-8576-1E86488552EB}"/>
          </ac:picMkLst>
        </pc:picChg>
      </pc:sldChg>
      <pc:sldChg chg="new del">
        <pc:chgData name="HIMANSHU ." userId="8ddfcd8261beb102" providerId="LiveId" clId="{D26DCA5C-1963-42C9-A335-AB230B6D0F23}" dt="2021-11-10T11:26:08.424" v="2928" actId="47"/>
        <pc:sldMkLst>
          <pc:docMk/>
          <pc:sldMk cId="255759199" sldId="266"/>
        </pc:sldMkLst>
      </pc:sldChg>
      <pc:sldChg chg="addSp delSp modSp add del">
        <pc:chgData name="HIMANSHU ." userId="8ddfcd8261beb102" providerId="LiveId" clId="{D26DCA5C-1963-42C9-A335-AB230B6D0F23}" dt="2021-11-10T13:13:32.154" v="3000" actId="2696"/>
        <pc:sldMkLst>
          <pc:docMk/>
          <pc:sldMk cId="3177894087" sldId="267"/>
        </pc:sldMkLst>
        <pc:spChg chg="mod">
          <ac:chgData name="HIMANSHU ." userId="8ddfcd8261beb102" providerId="LiveId" clId="{D26DCA5C-1963-42C9-A335-AB230B6D0F23}" dt="2021-11-10T11:24:41.229" v="2886" actId="20577"/>
          <ac:spMkLst>
            <pc:docMk/>
            <pc:sldMk cId="3177894087" sldId="267"/>
            <ac:spMk id="4" creationId="{B90C8BA9-160A-4830-BC44-225E49E1B085}"/>
          </ac:spMkLst>
        </pc:spChg>
        <pc:spChg chg="mod">
          <ac:chgData name="HIMANSHU ." userId="8ddfcd8261beb102" providerId="LiveId" clId="{D26DCA5C-1963-42C9-A335-AB230B6D0F23}" dt="2021-11-10T11:20:37.266" v="2433" actId="20577"/>
          <ac:spMkLst>
            <pc:docMk/>
            <pc:sldMk cId="3177894087" sldId="267"/>
            <ac:spMk id="5" creationId="{108480E0-05D6-4964-94D9-CC05FB72EF13}"/>
          </ac:spMkLst>
        </pc:spChg>
        <pc:picChg chg="del">
          <ac:chgData name="HIMANSHU ." userId="8ddfcd8261beb102" providerId="LiveId" clId="{D26DCA5C-1963-42C9-A335-AB230B6D0F23}" dt="2021-11-10T12:53:48.340" v="2995" actId="478"/>
          <ac:picMkLst>
            <pc:docMk/>
            <pc:sldMk cId="3177894087" sldId="267"/>
            <ac:picMk id="2" creationId="{160184C6-5547-47DD-BE25-13ECCFF6D8A8}"/>
          </ac:picMkLst>
        </pc:picChg>
        <pc:picChg chg="add mod">
          <ac:chgData name="HIMANSHU ." userId="8ddfcd8261beb102" providerId="LiveId" clId="{D26DCA5C-1963-42C9-A335-AB230B6D0F23}" dt="2021-11-10T12:54:58.327" v="2999" actId="1076"/>
          <ac:picMkLst>
            <pc:docMk/>
            <pc:sldMk cId="3177894087" sldId="267"/>
            <ac:picMk id="6146" creationId="{F72E4E1B-AD4E-416F-9C50-30325136F266}"/>
          </ac:picMkLst>
        </pc:picChg>
      </pc:sldChg>
      <pc:sldChg chg="addSp delSp modSp add">
        <pc:chgData name="HIMANSHU ." userId="8ddfcd8261beb102" providerId="LiveId" clId="{D26DCA5C-1963-42C9-A335-AB230B6D0F23}" dt="2021-11-10T10:53:41.156" v="2125" actId="1076"/>
        <pc:sldMkLst>
          <pc:docMk/>
          <pc:sldMk cId="984224992" sldId="268"/>
        </pc:sldMkLst>
        <pc:spChg chg="mod">
          <ac:chgData name="HIMANSHU ." userId="8ddfcd8261beb102" providerId="LiveId" clId="{D26DCA5C-1963-42C9-A335-AB230B6D0F23}" dt="2021-11-10T10:23:05.799" v="2037" actId="5793"/>
          <ac:spMkLst>
            <pc:docMk/>
            <pc:sldMk cId="984224992" sldId="268"/>
            <ac:spMk id="4" creationId="{B90C8BA9-160A-4830-BC44-225E49E1B085}"/>
          </ac:spMkLst>
        </pc:spChg>
        <pc:spChg chg="mod">
          <ac:chgData name="HIMANSHU ." userId="8ddfcd8261beb102" providerId="LiveId" clId="{D26DCA5C-1963-42C9-A335-AB230B6D0F23}" dt="2021-11-10T10:53:41.156" v="2125" actId="1076"/>
          <ac:spMkLst>
            <pc:docMk/>
            <pc:sldMk cId="984224992" sldId="268"/>
            <ac:spMk id="5" creationId="{108480E0-05D6-4964-94D9-CC05FB72EF13}"/>
          </ac:spMkLst>
        </pc:spChg>
        <pc:picChg chg="del">
          <ac:chgData name="HIMANSHU ." userId="8ddfcd8261beb102" providerId="LiveId" clId="{D26DCA5C-1963-42C9-A335-AB230B6D0F23}" dt="2021-11-10T10:53:32.054" v="2120" actId="478"/>
          <ac:picMkLst>
            <pc:docMk/>
            <pc:sldMk cId="984224992" sldId="268"/>
            <ac:picMk id="2" creationId="{160184C6-5547-47DD-BE25-13ECCFF6D8A8}"/>
          </ac:picMkLst>
        </pc:picChg>
        <pc:picChg chg="add mod">
          <ac:chgData name="HIMANSHU ." userId="8ddfcd8261beb102" providerId="LiveId" clId="{D26DCA5C-1963-42C9-A335-AB230B6D0F23}" dt="2021-11-10T10:53:36.749" v="2124" actId="1076"/>
          <ac:picMkLst>
            <pc:docMk/>
            <pc:sldMk cId="984224992" sldId="268"/>
            <ac:picMk id="1026" creationId="{FB5CC866-A9C5-461F-906D-8F9482707DF3}"/>
          </ac:picMkLst>
        </pc:picChg>
      </pc:sldChg>
      <pc:sldChg chg="new del">
        <pc:chgData name="HIMANSHU ." userId="8ddfcd8261beb102" providerId="LiveId" clId="{D26DCA5C-1963-42C9-A335-AB230B6D0F23}" dt="2021-11-10T10:56:31.659" v="2145" actId="47"/>
        <pc:sldMkLst>
          <pc:docMk/>
          <pc:sldMk cId="1697283307" sldId="269"/>
        </pc:sldMkLst>
      </pc:sldChg>
      <pc:sldChg chg="addSp delSp modSp add">
        <pc:chgData name="HIMANSHU ." userId="8ddfcd8261beb102" providerId="LiveId" clId="{D26DCA5C-1963-42C9-A335-AB230B6D0F23}" dt="2021-11-10T11:24:29.022" v="2853" actId="20577"/>
        <pc:sldMkLst>
          <pc:docMk/>
          <pc:sldMk cId="3601300131" sldId="269"/>
        </pc:sldMkLst>
        <pc:spChg chg="mod">
          <ac:chgData name="HIMANSHU ." userId="8ddfcd8261beb102" providerId="LiveId" clId="{D26DCA5C-1963-42C9-A335-AB230B6D0F23}" dt="2021-11-10T10:57:16.203" v="2204" actId="20577"/>
          <ac:spMkLst>
            <pc:docMk/>
            <pc:sldMk cId="3601300131" sldId="269"/>
            <ac:spMk id="4" creationId="{B90C8BA9-160A-4830-BC44-225E49E1B085}"/>
          </ac:spMkLst>
        </pc:spChg>
        <pc:spChg chg="mod">
          <ac:chgData name="HIMANSHU ." userId="8ddfcd8261beb102" providerId="LiveId" clId="{D26DCA5C-1963-42C9-A335-AB230B6D0F23}" dt="2021-11-10T11:24:29.022" v="2853" actId="20577"/>
          <ac:spMkLst>
            <pc:docMk/>
            <pc:sldMk cId="3601300131" sldId="269"/>
            <ac:spMk id="5" creationId="{108480E0-05D6-4964-94D9-CC05FB72EF13}"/>
          </ac:spMkLst>
        </pc:spChg>
        <pc:picChg chg="del">
          <ac:chgData name="HIMANSHU ." userId="8ddfcd8261beb102" providerId="LiveId" clId="{D26DCA5C-1963-42C9-A335-AB230B6D0F23}" dt="2021-11-10T10:59:00.890" v="2427" actId="478"/>
          <ac:picMkLst>
            <pc:docMk/>
            <pc:sldMk cId="3601300131" sldId="269"/>
            <ac:picMk id="2" creationId="{160184C6-5547-47DD-BE25-13ECCFF6D8A8}"/>
          </ac:picMkLst>
        </pc:picChg>
        <pc:picChg chg="add mod">
          <ac:chgData name="HIMANSHU ." userId="8ddfcd8261beb102" providerId="LiveId" clId="{D26DCA5C-1963-42C9-A335-AB230B6D0F23}" dt="2021-11-10T11:01:31.583" v="2431" actId="1076"/>
          <ac:picMkLst>
            <pc:docMk/>
            <pc:sldMk cId="3601300131" sldId="269"/>
            <ac:picMk id="4098" creationId="{F86A8382-279A-412E-9258-D9F4C7D61331}"/>
          </ac:picMkLst>
        </pc:picChg>
      </pc:sldChg>
      <pc:sldChg chg="addSp delSp modSp add">
        <pc:chgData name="HIMANSHU ." userId="8ddfcd8261beb102" providerId="LiveId" clId="{D26DCA5C-1963-42C9-A335-AB230B6D0F23}" dt="2021-11-10T11:44:46.826" v="2972" actId="14100"/>
        <pc:sldMkLst>
          <pc:docMk/>
          <pc:sldMk cId="3205295698" sldId="270"/>
        </pc:sldMkLst>
        <pc:spChg chg="mod">
          <ac:chgData name="HIMANSHU ." userId="8ddfcd8261beb102" providerId="LiveId" clId="{D26DCA5C-1963-42C9-A335-AB230B6D0F23}" dt="2021-11-10T11:44:46.826" v="2972" actId="14100"/>
          <ac:spMkLst>
            <pc:docMk/>
            <pc:sldMk cId="3205295698" sldId="270"/>
            <ac:spMk id="4" creationId="{B90C8BA9-160A-4830-BC44-225E49E1B085}"/>
          </ac:spMkLst>
        </pc:spChg>
        <pc:spChg chg="del mod">
          <ac:chgData name="HIMANSHU ." userId="8ddfcd8261beb102" providerId="LiveId" clId="{D26DCA5C-1963-42C9-A335-AB230B6D0F23}" dt="2021-11-10T11:38:42.971" v="2960" actId="478"/>
          <ac:spMkLst>
            <pc:docMk/>
            <pc:sldMk cId="3205295698" sldId="270"/>
            <ac:spMk id="5" creationId="{108480E0-05D6-4964-94D9-CC05FB72EF13}"/>
          </ac:spMkLst>
        </pc:spChg>
        <pc:picChg chg="add mod modCrop">
          <ac:chgData name="HIMANSHU ." userId="8ddfcd8261beb102" providerId="LiveId" clId="{D26DCA5C-1963-42C9-A335-AB230B6D0F23}" dt="2021-11-10T11:44:38.444" v="2971" actId="1076"/>
          <ac:picMkLst>
            <pc:docMk/>
            <pc:sldMk cId="3205295698" sldId="270"/>
            <ac:picMk id="3" creationId="{351916C3-F3CA-4514-9976-818FBBA7D1D7}"/>
          </ac:picMkLst>
        </pc:picChg>
        <pc:picChg chg="del">
          <ac:chgData name="HIMANSHU ." userId="8ddfcd8261beb102" providerId="LiveId" clId="{D26DCA5C-1963-42C9-A335-AB230B6D0F23}" dt="2021-11-10T11:22:17.534" v="2786" actId="478"/>
          <ac:picMkLst>
            <pc:docMk/>
            <pc:sldMk cId="3205295698" sldId="270"/>
            <ac:picMk id="4098" creationId="{F86A8382-279A-412E-9258-D9F4C7D61331}"/>
          </ac:picMkLst>
        </pc:picChg>
      </pc:sldChg>
      <pc:sldChg chg="addSp delSp modSp add">
        <pc:chgData name="HIMANSHU ." userId="8ddfcd8261beb102" providerId="LiveId" clId="{D26DCA5C-1963-42C9-A335-AB230B6D0F23}" dt="2021-11-10T11:25:45.826" v="2920" actId="14100"/>
        <pc:sldMkLst>
          <pc:docMk/>
          <pc:sldMk cId="114129143" sldId="271"/>
        </pc:sldMkLst>
        <pc:spChg chg="mod">
          <ac:chgData name="HIMANSHU ." userId="8ddfcd8261beb102" providerId="LiveId" clId="{D26DCA5C-1963-42C9-A335-AB230B6D0F23}" dt="2021-11-10T11:22:57.674" v="2825" actId="6549"/>
          <ac:spMkLst>
            <pc:docMk/>
            <pc:sldMk cId="114129143" sldId="271"/>
            <ac:spMk id="4" creationId="{B90C8BA9-160A-4830-BC44-225E49E1B085}"/>
          </ac:spMkLst>
        </pc:spChg>
        <pc:spChg chg="del">
          <ac:chgData name="HIMANSHU ." userId="8ddfcd8261beb102" providerId="LiveId" clId="{D26DCA5C-1963-42C9-A335-AB230B6D0F23}" dt="2021-11-10T11:23:11.778" v="2826" actId="478"/>
          <ac:spMkLst>
            <pc:docMk/>
            <pc:sldMk cId="114129143" sldId="271"/>
            <ac:spMk id="5" creationId="{108480E0-05D6-4964-94D9-CC05FB72EF13}"/>
          </ac:spMkLst>
        </pc:spChg>
        <pc:picChg chg="add mod">
          <ac:chgData name="HIMANSHU ." userId="8ddfcd8261beb102" providerId="LiveId" clId="{D26DCA5C-1963-42C9-A335-AB230B6D0F23}" dt="2021-11-10T11:25:31.914" v="2912" actId="1076"/>
          <ac:picMkLst>
            <pc:docMk/>
            <pc:sldMk cId="114129143" sldId="271"/>
            <ac:picMk id="3" creationId="{C184D9EA-11E1-4E25-A07C-40D97CA5FA48}"/>
          </ac:picMkLst>
        </pc:picChg>
        <pc:picChg chg="add mod">
          <ac:chgData name="HIMANSHU ." userId="8ddfcd8261beb102" providerId="LiveId" clId="{D26DCA5C-1963-42C9-A335-AB230B6D0F23}" dt="2021-11-10T11:25:33.082" v="2913" actId="1076"/>
          <ac:picMkLst>
            <pc:docMk/>
            <pc:sldMk cId="114129143" sldId="271"/>
            <ac:picMk id="7" creationId="{7296ADE3-C421-42F0-930C-BC5E77D8FF62}"/>
          </ac:picMkLst>
        </pc:picChg>
        <pc:picChg chg="add mod">
          <ac:chgData name="HIMANSHU ." userId="8ddfcd8261beb102" providerId="LiveId" clId="{D26DCA5C-1963-42C9-A335-AB230B6D0F23}" dt="2021-11-10T11:25:35.635" v="2914" actId="1076"/>
          <ac:picMkLst>
            <pc:docMk/>
            <pc:sldMk cId="114129143" sldId="271"/>
            <ac:picMk id="9" creationId="{FF433CA6-634D-42C2-95E1-17C8B66E4A50}"/>
          </ac:picMkLst>
        </pc:picChg>
        <pc:picChg chg="add mod">
          <ac:chgData name="HIMANSHU ." userId="8ddfcd8261beb102" providerId="LiveId" clId="{D26DCA5C-1963-42C9-A335-AB230B6D0F23}" dt="2021-11-10T11:25:45.826" v="2920" actId="14100"/>
          <ac:picMkLst>
            <pc:docMk/>
            <pc:sldMk cId="114129143" sldId="271"/>
            <ac:picMk id="11" creationId="{97168AFD-D714-4DF8-836B-3CE586CD2CE1}"/>
          </ac:picMkLst>
        </pc:picChg>
        <pc:picChg chg="add mod">
          <ac:chgData name="HIMANSHU ." userId="8ddfcd8261beb102" providerId="LiveId" clId="{D26DCA5C-1963-42C9-A335-AB230B6D0F23}" dt="2021-11-10T11:25:37.490" v="2915" actId="1076"/>
          <ac:picMkLst>
            <pc:docMk/>
            <pc:sldMk cId="114129143" sldId="271"/>
            <ac:picMk id="13" creationId="{7DBC3383-2876-4A6D-B1AD-C14AEFC70106}"/>
          </ac:picMkLst>
        </pc:picChg>
        <pc:picChg chg="add mod">
          <ac:chgData name="HIMANSHU ." userId="8ddfcd8261beb102" providerId="LiveId" clId="{D26DCA5C-1963-42C9-A335-AB230B6D0F23}" dt="2021-11-10T11:25:05.968" v="2898" actId="1076"/>
          <ac:picMkLst>
            <pc:docMk/>
            <pc:sldMk cId="114129143" sldId="271"/>
            <ac:picMk id="15" creationId="{68E9F345-6F23-4C86-9725-83384000CFFF}"/>
          </ac:picMkLst>
        </pc:picChg>
        <pc:picChg chg="del">
          <ac:chgData name="HIMANSHU ." userId="8ddfcd8261beb102" providerId="LiveId" clId="{D26DCA5C-1963-42C9-A335-AB230B6D0F23}" dt="2021-11-10T11:22:27.139" v="2788" actId="478"/>
          <ac:picMkLst>
            <pc:docMk/>
            <pc:sldMk cId="114129143" sldId="271"/>
            <ac:picMk id="4098" creationId="{F86A8382-279A-412E-9258-D9F4C7D61331}"/>
          </ac:picMkLst>
        </pc:picChg>
      </pc:sldChg>
      <pc:sldChg chg="addSp modSp add">
        <pc:chgData name="HIMANSHU ." userId="8ddfcd8261beb102" providerId="LiveId" clId="{D26DCA5C-1963-42C9-A335-AB230B6D0F23}" dt="2021-11-10T11:46:16.719" v="2978" actId="1076"/>
        <pc:sldMkLst>
          <pc:docMk/>
          <pc:sldMk cId="3658822846" sldId="272"/>
        </pc:sldMkLst>
        <pc:picChg chg="add mod">
          <ac:chgData name="HIMANSHU ." userId="8ddfcd8261beb102" providerId="LiveId" clId="{D26DCA5C-1963-42C9-A335-AB230B6D0F23}" dt="2021-11-10T11:46:16.719" v="2978" actId="1076"/>
          <ac:picMkLst>
            <pc:docMk/>
            <pc:sldMk cId="3658822846" sldId="272"/>
            <ac:picMk id="5122" creationId="{02BD9E19-C832-4E1E-B593-B6D7578DE49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F76E7-01B3-4BE6-89EB-2C645C490D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5468BA-777F-4C67-9206-FC9F7FB77A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CB34A-08E9-4D1F-94B5-8FDE7043A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E4950-A72F-4F20-8156-02FE3A311DEA}" type="datetimeFigureOut">
              <a:rPr lang="en-IN" smtClean="0"/>
              <a:t>10-11-2021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7421E-CE91-4583-A2B3-7CD309385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63380-A5E0-4C12-ACF9-66DC9579B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88722-0652-4323-836A-214C94E8ED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935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6DBE6-B486-4D2B-B6FB-D340AF775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4E5A98-6CCC-4BD0-95BF-CFE07B77BC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57E5D-6B14-42A1-9E7E-5C9575068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E4950-A72F-4F20-8156-02FE3A311DEA}" type="datetimeFigureOut">
              <a:rPr lang="en-IN" smtClean="0"/>
              <a:t>10-11-2021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2D235-179B-4B41-BB04-86E06213D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FA530-5759-4AD2-A43C-DA5607ED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88722-0652-4323-836A-214C94E8ED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8468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C8153E-9F26-4BD3-ACE9-1974424CA4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DCD58C-94C2-4F5A-B9CF-00BFE52D52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AB4BD1-30E6-4705-BA29-DB05A3B86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E4950-A72F-4F20-8156-02FE3A311DEA}" type="datetimeFigureOut">
              <a:rPr lang="en-IN" smtClean="0"/>
              <a:t>10-11-2021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EE640-A6C6-4CA8-BD7A-7E2105BA1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39826-A787-45EC-9BAF-54F4D5FDA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88722-0652-4323-836A-214C94E8ED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4652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722A9-FC12-43DF-A9F5-2A969A6B1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CBEF6-9CC3-4BD7-87C6-31E9CF2DA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76B4F-D857-41D2-96D0-21BB82BC5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E4950-A72F-4F20-8156-02FE3A311DEA}" type="datetimeFigureOut">
              <a:rPr lang="en-IN" smtClean="0"/>
              <a:t>10-11-2021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E5F08-8A3F-4197-8F3E-692C2BFBC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3C3FC-DA08-44E1-8D71-79A2B8598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88722-0652-4323-836A-214C94E8ED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6377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C9664-C406-4D8B-A2D5-C8AB45DA0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EEAC9F-98E8-4B17-8396-740F41E77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1A400-53DA-4743-A931-F52DEB139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E4950-A72F-4F20-8156-02FE3A311DEA}" type="datetimeFigureOut">
              <a:rPr lang="en-IN" smtClean="0"/>
              <a:t>10-11-2021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AB995-B356-4A9C-A442-96CBB2022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E5489-92B9-4C0A-97E5-3EFBAF80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88722-0652-4323-836A-214C94E8ED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8843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87F85-F67F-42D4-817A-AC65F9F8C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9B1CA-8FC0-4DEB-8FBF-E390AE7C85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73A035-8BBF-46BF-84D7-6F2730741A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8E9C7C-982A-49B2-88E5-E248805E2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E4950-A72F-4F20-8156-02FE3A311DEA}" type="datetimeFigureOut">
              <a:rPr lang="en-IN" smtClean="0"/>
              <a:t>10-11-2021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189CF6-2788-4F5B-8C2F-CFF6402D3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2E89B9-5877-44E9-BA3A-05BF5105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88722-0652-4323-836A-214C94E8ED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2967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90A17-E489-4B9D-973C-A234776D5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F987B-6666-4A1A-BF54-7BB6D456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8FCF02-A5CC-4B99-A88F-DB37C489E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C7DBF-49D6-416F-98D5-E21C1FAB61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7A51E5-F829-4BAC-8CD0-59E6D23833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D7A3AF-2280-4703-A144-64475D246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E4950-A72F-4F20-8156-02FE3A311DEA}" type="datetimeFigureOut">
              <a:rPr lang="en-IN" smtClean="0"/>
              <a:t>10-11-2021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9AEC2A-3516-46B3-A8FB-E88D6F9F6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E4E5C5-10C9-4763-B197-740262FA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88722-0652-4323-836A-214C94E8ED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5049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1D94C-0137-49B4-81F6-F0731ADDC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28435B-23F8-44F5-8669-D04C67548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E4950-A72F-4F20-8156-02FE3A311DEA}" type="datetimeFigureOut">
              <a:rPr lang="en-IN" smtClean="0"/>
              <a:t>10-11-2021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B3FCE-876E-42C9-B8C0-1E140557E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7BA696-FC11-4184-821E-66139BC6A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88722-0652-4323-836A-214C94E8ED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7358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FD0926-A38D-46A1-AA0B-4AD752966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E4950-A72F-4F20-8156-02FE3A311DEA}" type="datetimeFigureOut">
              <a:rPr lang="en-IN" smtClean="0"/>
              <a:t>10-11-2021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B65CF7-8B3D-4B60-8068-F9FBE2D95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FC5C4-6C8C-4837-9512-9C74A0D2F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88722-0652-4323-836A-214C94E8ED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3038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BB855-32CE-4D08-993D-F508AA38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58ED4-0278-4A1E-A46E-EEB8D2F00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D4BB6-C497-4204-ADE0-821B3CD2C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B5270-02A0-4249-880B-37AB89198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E4950-A72F-4F20-8156-02FE3A311DEA}" type="datetimeFigureOut">
              <a:rPr lang="en-IN" smtClean="0"/>
              <a:t>10-11-2021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409D65-1078-4335-941B-E05BE7CFD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877780-AC42-4E15-869F-47F9EA5A2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88722-0652-4323-836A-214C94E8ED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4564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30A4C-0FD9-478C-831D-8B2D24C87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FAE291-18FA-4BA2-B09B-3B0501B1D5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51997B-FA7A-4BC8-B285-6B8B3C2D5F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506E42-F6E8-4C12-AE13-CECCE9B11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E4950-A72F-4F20-8156-02FE3A311DEA}" type="datetimeFigureOut">
              <a:rPr lang="en-IN" smtClean="0"/>
              <a:t>10-11-2021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DDCEB8-12BB-457B-9222-1DEAFB051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E7923B-5B03-4E11-8B2C-E3A990599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88722-0652-4323-836A-214C94E8ED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0537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34E940-F0FF-4D54-B768-FA758CCBE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524A6D-41B6-421A-86D7-041BF2D10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0FF88-85DE-4319-AE3B-CC68643E70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E4950-A72F-4F20-8156-02FE3A311DEA}" type="datetimeFigureOut">
              <a:rPr lang="en-IN" smtClean="0"/>
              <a:t>10-11-2021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1C73B-504A-4783-9EF5-E715DB656C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C940-80A3-4A97-98FA-E2E3841346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88722-0652-4323-836A-214C94E8ED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7257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2.png"/><Relationship Id="rId7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1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0C8BA9-160A-4830-BC44-225E49E1B085}"/>
              </a:ext>
            </a:extLst>
          </p:cNvPr>
          <p:cNvSpPr/>
          <p:nvPr/>
        </p:nvSpPr>
        <p:spPr>
          <a:xfrm>
            <a:off x="1389233" y="273441"/>
            <a:ext cx="964289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14 days of learning challenge</a:t>
            </a:r>
            <a:endParaRPr lang="en-US" sz="7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A0FD62-9032-4B09-86D7-57FBFCD008C3}"/>
              </a:ext>
            </a:extLst>
          </p:cNvPr>
          <p:cNvSpPr/>
          <p:nvPr/>
        </p:nvSpPr>
        <p:spPr>
          <a:xfrm>
            <a:off x="5511318" y="3473134"/>
            <a:ext cx="13987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with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66A62C5-38B4-40C3-94A9-AE74702EF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899" y="1346443"/>
            <a:ext cx="5180202" cy="22046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F213E7-42F3-4C42-B561-DB014DE951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522" y="3863963"/>
            <a:ext cx="1570334" cy="157033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B8EADA9-B17C-4BCC-90FA-208A6B053D67}"/>
              </a:ext>
            </a:extLst>
          </p:cNvPr>
          <p:cNvSpPr/>
          <p:nvPr/>
        </p:nvSpPr>
        <p:spPr>
          <a:xfrm>
            <a:off x="3874945" y="4187465"/>
            <a:ext cx="46714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Featurepreneur</a:t>
            </a:r>
          </a:p>
        </p:txBody>
      </p:sp>
      <p:pic>
        <p:nvPicPr>
          <p:cNvPr id="20" name="y2mate.com - Summer Vibes Rap Instrumental Prod Nkato  Nkato No Copyright Music">
            <a:hlinkClick r:id="" action="ppaction://media"/>
            <a:extLst>
              <a:ext uri="{FF2B5EF4-FFF2-40B4-BE49-F238E27FC236}">
                <a16:creationId xmlns:a16="http://schemas.microsoft.com/office/drawing/2014/main" id="{3F292BA8-9E6B-425F-ADAF-9E6346E84AF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2000" end="17294.625"/>
                  <p14:fade out="8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32132" y="6223425"/>
            <a:ext cx="67409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5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537" numSld="999" showWhenStopped="0">
                <p:cTn id="1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4" grpId="0"/>
      <p:bldP spid="14" grpId="0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1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0C8BA9-160A-4830-BC44-225E49E1B085}"/>
              </a:ext>
            </a:extLst>
          </p:cNvPr>
          <p:cNvSpPr/>
          <p:nvPr/>
        </p:nvSpPr>
        <p:spPr>
          <a:xfrm>
            <a:off x="1503533" y="590550"/>
            <a:ext cx="96428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My amigos!</a:t>
            </a:r>
            <a:endParaRPr lang="en-US" sz="6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66A62C5-38B4-40C3-94A9-AE74702EF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738" y="-2605"/>
            <a:ext cx="1393732" cy="5931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F213E7-42F3-4C42-B561-DB014DE95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31" y="111432"/>
            <a:ext cx="465154" cy="4651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8480E0-05D6-4964-94D9-CC05FB72EF13}"/>
              </a:ext>
            </a:extLst>
          </p:cNvPr>
          <p:cNvSpPr txBox="1"/>
          <p:nvPr/>
        </p:nvSpPr>
        <p:spPr>
          <a:xfrm>
            <a:off x="3429000" y="1997839"/>
            <a:ext cx="76611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600" b="1" dirty="0"/>
              <a:t> </a:t>
            </a:r>
            <a:r>
              <a:rPr lang="en-IN" sz="3600" b="1" dirty="0" err="1"/>
              <a:t>Jina</a:t>
            </a:r>
            <a:r>
              <a:rPr lang="en-IN" sz="3600" b="1" dirty="0"/>
              <a:t> docs/ </a:t>
            </a:r>
            <a:r>
              <a:rPr lang="en-IN" sz="3600" b="1" dirty="0" err="1"/>
              <a:t>youtube</a:t>
            </a:r>
            <a:r>
              <a:rPr lang="en-IN" sz="3600" b="1" dirty="0"/>
              <a:t> /slack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600" b="1" dirty="0"/>
              <a:t> </a:t>
            </a:r>
            <a:r>
              <a:rPr lang="en-IN" sz="3600" b="1" dirty="0" err="1"/>
              <a:t>Jaabir</a:t>
            </a:r>
            <a:r>
              <a:rPr lang="en-IN" sz="3600" b="1" dirty="0"/>
              <a:t> and Abhishek </a:t>
            </a:r>
            <a:r>
              <a:rPr lang="en-US" sz="3600" b="1" dirty="0"/>
              <a:t>🙂</a:t>
            </a:r>
            <a:endParaRPr lang="en-IN" sz="36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  <p:pic>
        <p:nvPicPr>
          <p:cNvPr id="4098" name="Picture 2" descr="I Got Your Back GIFs | Tenor">
            <a:extLst>
              <a:ext uri="{FF2B5EF4-FFF2-40B4-BE49-F238E27FC236}">
                <a16:creationId xmlns:a16="http://schemas.microsoft.com/office/drawing/2014/main" id="{F86A8382-279A-412E-9258-D9F4C7D6133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40" y="1772989"/>
            <a:ext cx="2786181" cy="278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300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1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0C8BA9-160A-4830-BC44-225E49E1B085}"/>
              </a:ext>
            </a:extLst>
          </p:cNvPr>
          <p:cNvSpPr/>
          <p:nvPr/>
        </p:nvSpPr>
        <p:spPr>
          <a:xfrm>
            <a:off x="1503533" y="590550"/>
            <a:ext cx="96428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Sneak peek</a:t>
            </a:r>
            <a:endParaRPr lang="en-US" sz="6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66A62C5-38B4-40C3-94A9-AE74702EF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738" y="-2605"/>
            <a:ext cx="1393732" cy="5931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F213E7-42F3-4C42-B561-DB014DE95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31" y="111432"/>
            <a:ext cx="465154" cy="4651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84D9EA-11E1-4E25-A07C-40D97CA5FA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4" y="1760055"/>
            <a:ext cx="3092022" cy="44322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96ADE3-C421-42F0-930C-BC5E77D8FF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082" y="1760055"/>
            <a:ext cx="2858638" cy="24188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433CA6-634D-42C2-95E1-17C8B66E4A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809" y="1760055"/>
            <a:ext cx="2694237" cy="25115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168AFD-D714-4DF8-836B-3CE586CD2C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720" y="4332744"/>
            <a:ext cx="4261468" cy="20956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BC3383-2876-4A6D-B1AD-C14AEFC701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370" y="1768426"/>
            <a:ext cx="1936124" cy="24021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8E9F345-6F23-4C86-9725-83384000CF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9533" y="4480618"/>
            <a:ext cx="1936124" cy="191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9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1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0C8BA9-160A-4830-BC44-225E49E1B085}"/>
              </a:ext>
            </a:extLst>
          </p:cNvPr>
          <p:cNvSpPr/>
          <p:nvPr/>
        </p:nvSpPr>
        <p:spPr>
          <a:xfrm>
            <a:off x="1125931" y="850526"/>
            <a:ext cx="9676540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Check out my project:-</a:t>
            </a:r>
          </a:p>
          <a:p>
            <a:pPr algn="ctr"/>
            <a:r>
              <a:rPr lang="en-US" sz="6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bit.ly/himanshujina</a:t>
            </a:r>
            <a:endParaRPr lang="en-US" sz="6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66A62C5-38B4-40C3-94A9-AE74702EF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738" y="-2605"/>
            <a:ext cx="1393732" cy="5931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F213E7-42F3-4C42-B561-DB014DE95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31" y="111432"/>
            <a:ext cx="465154" cy="4651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1916C3-F3CA-4514-9976-818FBBA7D1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684" b="19608"/>
          <a:stretch/>
        </p:blipFill>
        <p:spPr>
          <a:xfrm>
            <a:off x="4373058" y="2986740"/>
            <a:ext cx="3445883" cy="353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295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1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0C8BA9-160A-4830-BC44-225E49E1B085}"/>
              </a:ext>
            </a:extLst>
          </p:cNvPr>
          <p:cNvSpPr/>
          <p:nvPr/>
        </p:nvSpPr>
        <p:spPr>
          <a:xfrm>
            <a:off x="1503533" y="590550"/>
            <a:ext cx="96428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Thank You!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66A62C5-38B4-40C3-94A9-AE74702EF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738" y="-2605"/>
            <a:ext cx="1393732" cy="5931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F213E7-42F3-4C42-B561-DB014DE95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31" y="111432"/>
            <a:ext cx="465154" cy="4651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8480E0-05D6-4964-94D9-CC05FB72EF13}"/>
              </a:ext>
            </a:extLst>
          </p:cNvPr>
          <p:cNvSpPr txBox="1"/>
          <p:nvPr/>
        </p:nvSpPr>
        <p:spPr>
          <a:xfrm>
            <a:off x="2494393" y="1979910"/>
            <a:ext cx="76611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</a:t>
            </a:r>
            <a:r>
              <a:rPr lang="en-IN" sz="3600" b="1" dirty="0"/>
              <a:t>hanks </a:t>
            </a:r>
            <a:r>
              <a:rPr lang="en-IN" sz="3600" b="1" dirty="0" err="1"/>
              <a:t>Jina</a:t>
            </a:r>
            <a:r>
              <a:rPr lang="en-IN" sz="3600" b="1" dirty="0"/>
              <a:t> ai and </a:t>
            </a:r>
            <a:r>
              <a:rPr lang="en-IN" sz="3600" b="1" dirty="0" err="1"/>
              <a:t>featurepreneur</a:t>
            </a:r>
            <a:r>
              <a:rPr lang="en-IN" sz="3600" b="1" dirty="0"/>
              <a:t> for this wonderful opportunity. I would try to continue my learnings with same spirit.</a:t>
            </a:r>
          </a:p>
        </p:txBody>
      </p:sp>
      <p:pic>
        <p:nvPicPr>
          <p:cNvPr id="5122" name="Picture 2" descr="Thank You Thank You Very Much Elon Musk GIF - Thank You Thank You Very Much Elon  Musk Saturday Night Live - Discover &amp;amp; Share GIFs">
            <a:extLst>
              <a:ext uri="{FF2B5EF4-FFF2-40B4-BE49-F238E27FC236}">
                <a16:creationId xmlns:a16="http://schemas.microsoft.com/office/drawing/2014/main" id="{02BD9E19-C832-4E1E-B593-B6D7578DE49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596" y="3956540"/>
            <a:ext cx="3826808" cy="276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822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1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0C8BA9-160A-4830-BC44-225E49E1B085}"/>
              </a:ext>
            </a:extLst>
          </p:cNvPr>
          <p:cNvSpPr/>
          <p:nvPr/>
        </p:nvSpPr>
        <p:spPr>
          <a:xfrm>
            <a:off x="1503533" y="590550"/>
            <a:ext cx="96428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Who am I?</a:t>
            </a:r>
            <a:endParaRPr lang="en-US" sz="6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0FAC1F-EB84-40B0-93C1-C5AAFB5D9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54586">
            <a:off x="890340" y="2148731"/>
            <a:ext cx="2099016" cy="20990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66A62C5-38B4-40C3-94A9-AE74702EF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738" y="-2605"/>
            <a:ext cx="1393732" cy="5931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F213E7-42F3-4C42-B561-DB014DE951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31" y="111432"/>
            <a:ext cx="465154" cy="4651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8480E0-05D6-4964-94D9-CC05FB72EF13}"/>
              </a:ext>
            </a:extLst>
          </p:cNvPr>
          <p:cNvSpPr txBox="1"/>
          <p:nvPr/>
        </p:nvSpPr>
        <p:spPr>
          <a:xfrm>
            <a:off x="3429000" y="1997839"/>
            <a:ext cx="76611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600" b="1" dirty="0"/>
              <a:t>Engineering junior in Electronics and Communication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600" b="1" dirty="0"/>
              <a:t>Opensource Enthusiast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600" b="1" dirty="0"/>
              <a:t>Tech Communities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600" b="1" dirty="0"/>
              <a:t> Upcoming </a:t>
            </a:r>
            <a:r>
              <a:rPr lang="en-IN" sz="3600" b="1" dirty="0" err="1"/>
              <a:t>Devrel</a:t>
            </a:r>
            <a:r>
              <a:rPr lang="en-IN" sz="3600" b="1" dirty="0"/>
              <a:t> at [ </a:t>
            </a:r>
            <a:r>
              <a:rPr lang="en-US" altLang="ja-JP" sz="2400" dirty="0"/>
              <a:t>¯\_(</a:t>
            </a:r>
            <a:r>
              <a:rPr lang="ja-JP" altLang="en-US" sz="2400" dirty="0"/>
              <a:t>ツ</a:t>
            </a:r>
            <a:r>
              <a:rPr lang="en-US" altLang="ja-JP" sz="2400" dirty="0"/>
              <a:t>)_/¯ </a:t>
            </a:r>
            <a:r>
              <a:rPr lang="en-IN" sz="3600" b="1" dirty="0"/>
              <a:t>]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000650-15B7-44CE-961F-277FF36615FF}"/>
              </a:ext>
            </a:extLst>
          </p:cNvPr>
          <p:cNvSpPr/>
          <p:nvPr/>
        </p:nvSpPr>
        <p:spPr>
          <a:xfrm>
            <a:off x="407018" y="4267045"/>
            <a:ext cx="302198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Himanshu</a:t>
            </a:r>
          </a:p>
        </p:txBody>
      </p:sp>
    </p:spTree>
    <p:extLst>
      <p:ext uri="{BB962C8B-B14F-4D97-AF65-F5344CB8AC3E}">
        <p14:creationId xmlns:p14="http://schemas.microsoft.com/office/powerpoint/2010/main" val="3990923868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1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0C8BA9-160A-4830-BC44-225E49E1B085}"/>
              </a:ext>
            </a:extLst>
          </p:cNvPr>
          <p:cNvSpPr/>
          <p:nvPr/>
        </p:nvSpPr>
        <p:spPr>
          <a:xfrm>
            <a:off x="1503533" y="590550"/>
            <a:ext cx="96428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Before </a:t>
            </a:r>
            <a:r>
              <a:rPr lang="en-US" sz="60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featurethon</a:t>
            </a:r>
            <a:endParaRPr lang="en-US" sz="6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66A62C5-38B4-40C3-94A9-AE74702EF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738" y="-2605"/>
            <a:ext cx="1393732" cy="5931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F213E7-42F3-4C42-B561-DB014DE95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31" y="111432"/>
            <a:ext cx="465154" cy="4651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8480E0-05D6-4964-94D9-CC05FB72EF13}"/>
              </a:ext>
            </a:extLst>
          </p:cNvPr>
          <p:cNvSpPr txBox="1"/>
          <p:nvPr/>
        </p:nvSpPr>
        <p:spPr>
          <a:xfrm>
            <a:off x="3429000" y="1997839"/>
            <a:ext cx="7661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600" b="1" dirty="0"/>
              <a:t> negligible knowledge about ML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  <p:pic>
        <p:nvPicPr>
          <p:cNvPr id="1026" name="Picture 2" descr="Noob GIFs | Tenor">
            <a:extLst>
              <a:ext uri="{FF2B5EF4-FFF2-40B4-BE49-F238E27FC236}">
                <a16:creationId xmlns:a16="http://schemas.microsoft.com/office/drawing/2014/main" id="{377C5A6E-C493-4E98-9A0C-2503C0732CB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753" y="2895599"/>
            <a:ext cx="5476493" cy="308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447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1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0C8BA9-160A-4830-BC44-225E49E1B085}"/>
              </a:ext>
            </a:extLst>
          </p:cNvPr>
          <p:cNvSpPr/>
          <p:nvPr/>
        </p:nvSpPr>
        <p:spPr>
          <a:xfrm>
            <a:off x="1503533" y="590550"/>
            <a:ext cx="96428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My project idea</a:t>
            </a:r>
            <a:endParaRPr lang="en-US" sz="6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66A62C5-38B4-40C3-94A9-AE74702EF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738" y="-2605"/>
            <a:ext cx="1393732" cy="5931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F213E7-42F3-4C42-B561-DB014DE95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31" y="111432"/>
            <a:ext cx="465154" cy="4651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8480E0-05D6-4964-94D9-CC05FB72EF13}"/>
              </a:ext>
            </a:extLst>
          </p:cNvPr>
          <p:cNvSpPr txBox="1"/>
          <p:nvPr/>
        </p:nvSpPr>
        <p:spPr>
          <a:xfrm>
            <a:off x="3429000" y="1997839"/>
            <a:ext cx="766117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600" b="1" dirty="0"/>
              <a:t> implement neural search to make a search engine  for gamers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36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600" b="1" dirty="0"/>
              <a:t> Search game by its name/rating/platform/genre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3600" b="1" dirty="0"/>
          </a:p>
          <a:p>
            <a:endParaRPr lang="en-IN" sz="3600" b="1" dirty="0"/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  <p:pic>
        <p:nvPicPr>
          <p:cNvPr id="2050" name="Picture 2" descr="Gamers GIFs | Tenor">
            <a:extLst>
              <a:ext uri="{FF2B5EF4-FFF2-40B4-BE49-F238E27FC236}">
                <a16:creationId xmlns:a16="http://schemas.microsoft.com/office/drawing/2014/main" id="{EE8CDC68-66F8-4462-BCBD-3DB9061EC55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03" y="2962275"/>
            <a:ext cx="311467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981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1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0C8BA9-160A-4830-BC44-225E49E1B085}"/>
              </a:ext>
            </a:extLst>
          </p:cNvPr>
          <p:cNvSpPr/>
          <p:nvPr/>
        </p:nvSpPr>
        <p:spPr>
          <a:xfrm>
            <a:off x="1503533" y="590550"/>
            <a:ext cx="96428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Jina</a:t>
            </a:r>
            <a:r>
              <a:rPr lang="en-US" sz="6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 AI</a:t>
            </a:r>
            <a:r>
              <a:rPr lang="en-US" sz="6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!</a:t>
            </a:r>
            <a:endParaRPr lang="en-US" sz="6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66A62C5-38B4-40C3-94A9-AE74702EF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738" y="-2605"/>
            <a:ext cx="1393732" cy="5931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F213E7-42F3-4C42-B561-DB014DE95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31" y="111432"/>
            <a:ext cx="465154" cy="4651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8480E0-05D6-4964-94D9-CC05FB72EF13}"/>
              </a:ext>
            </a:extLst>
          </p:cNvPr>
          <p:cNvSpPr txBox="1"/>
          <p:nvPr/>
        </p:nvSpPr>
        <p:spPr>
          <a:xfrm>
            <a:off x="3429000" y="1997839"/>
            <a:ext cx="76611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600" b="1" dirty="0"/>
              <a:t> Made things lot more easier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36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600" b="1" dirty="0"/>
              <a:t>Awesome Documentation</a:t>
            </a: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  <p:pic>
        <p:nvPicPr>
          <p:cNvPr id="3074" name="Picture 2" descr="Inner Peace GIFs | Tenor">
            <a:extLst>
              <a:ext uri="{FF2B5EF4-FFF2-40B4-BE49-F238E27FC236}">
                <a16:creationId xmlns:a16="http://schemas.microsoft.com/office/drawing/2014/main" id="{E23999D5-9AA3-408B-A8A4-E583DC631C6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0" y="4124414"/>
            <a:ext cx="5562600" cy="235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831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1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0C8BA9-160A-4830-BC44-225E49E1B085}"/>
              </a:ext>
            </a:extLst>
          </p:cNvPr>
          <p:cNvSpPr/>
          <p:nvPr/>
        </p:nvSpPr>
        <p:spPr>
          <a:xfrm>
            <a:off x="1503533" y="590550"/>
            <a:ext cx="96428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6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66A62C5-38B4-40C3-94A9-AE74702EF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738" y="-2605"/>
            <a:ext cx="1393732" cy="5931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F213E7-42F3-4C42-B561-DB014DE95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31" y="111432"/>
            <a:ext cx="465154" cy="4651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8480E0-05D6-4964-94D9-CC05FB72EF13}"/>
              </a:ext>
            </a:extLst>
          </p:cNvPr>
          <p:cNvSpPr txBox="1"/>
          <p:nvPr/>
        </p:nvSpPr>
        <p:spPr>
          <a:xfrm>
            <a:off x="3429000" y="1997839"/>
            <a:ext cx="766117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600" b="1" dirty="0"/>
              <a:t> Document:- basic data type,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36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600" b="1" dirty="0"/>
              <a:t>Executor:- it processes the documents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36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600" b="1" dirty="0"/>
              <a:t>Flow:- combine all executors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73A28D-6197-40C6-94EE-91B6C2FE5F47}"/>
              </a:ext>
            </a:extLst>
          </p:cNvPr>
          <p:cNvSpPr/>
          <p:nvPr/>
        </p:nvSpPr>
        <p:spPr>
          <a:xfrm>
            <a:off x="1655933" y="742950"/>
            <a:ext cx="96428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Fundamentals</a:t>
            </a:r>
            <a:endParaRPr lang="en-US" sz="6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2050" name="Picture 2" descr="Genius GIF - Genius - Discover &amp;amp; Share GIFs">
            <a:extLst>
              <a:ext uri="{FF2B5EF4-FFF2-40B4-BE49-F238E27FC236}">
                <a16:creationId xmlns:a16="http://schemas.microsoft.com/office/drawing/2014/main" id="{A9E95A0E-F0D1-4BA6-A565-D4495B9CF5D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11" y="2247900"/>
            <a:ext cx="3251489" cy="226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795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1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0C8BA9-160A-4830-BC44-225E49E1B085}"/>
              </a:ext>
            </a:extLst>
          </p:cNvPr>
          <p:cNvSpPr/>
          <p:nvPr/>
        </p:nvSpPr>
        <p:spPr>
          <a:xfrm>
            <a:off x="1503533" y="590550"/>
            <a:ext cx="96428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My progress so far</a:t>
            </a:r>
            <a:endParaRPr lang="en-US" sz="6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66A62C5-38B4-40C3-94A9-AE74702EF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738" y="-2605"/>
            <a:ext cx="1393732" cy="5931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F213E7-42F3-4C42-B561-DB014DE95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31" y="111432"/>
            <a:ext cx="465154" cy="4651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8480E0-05D6-4964-94D9-CC05FB72EF13}"/>
              </a:ext>
            </a:extLst>
          </p:cNvPr>
          <p:cNvSpPr txBox="1"/>
          <p:nvPr/>
        </p:nvSpPr>
        <p:spPr>
          <a:xfrm>
            <a:off x="3429000" y="1997839"/>
            <a:ext cx="76611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600" b="1" dirty="0"/>
              <a:t> Created a MVP of project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600" b="1" dirty="0"/>
              <a:t> Need to work on the flow execution</a:t>
            </a:r>
          </a:p>
          <a:p>
            <a:endParaRPr lang="en-IN" sz="3600" b="1" dirty="0"/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  <p:pic>
        <p:nvPicPr>
          <p:cNvPr id="2052" name="Picture 4" descr="It Ain&amp;#39;T Much, But It&amp;#39;S Honest Work. GIF - Honest Word Its Honest Work It  Aint Much - Discover &amp;amp; Share GIFs">
            <a:extLst>
              <a:ext uri="{FF2B5EF4-FFF2-40B4-BE49-F238E27FC236}">
                <a16:creationId xmlns:a16="http://schemas.microsoft.com/office/drawing/2014/main" id="{D25C13E5-AE5E-4E9C-8576-1E86488552E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389" y="3454407"/>
            <a:ext cx="5227221" cy="281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936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1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0C8BA9-160A-4830-BC44-225E49E1B085}"/>
              </a:ext>
            </a:extLst>
          </p:cNvPr>
          <p:cNvSpPr/>
          <p:nvPr/>
        </p:nvSpPr>
        <p:spPr>
          <a:xfrm>
            <a:off x="1503533" y="590550"/>
            <a:ext cx="96428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Learnings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66A62C5-38B4-40C3-94A9-AE74702EF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738" y="-2605"/>
            <a:ext cx="1393732" cy="5931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F213E7-42F3-4C42-B561-DB014DE95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31" y="111432"/>
            <a:ext cx="465154" cy="4651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8480E0-05D6-4964-94D9-CC05FB72EF13}"/>
              </a:ext>
            </a:extLst>
          </p:cNvPr>
          <p:cNvSpPr txBox="1"/>
          <p:nvPr/>
        </p:nvSpPr>
        <p:spPr>
          <a:xfrm>
            <a:off x="3429000" y="1997839"/>
            <a:ext cx="766117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600" b="1" dirty="0"/>
              <a:t> Neural search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600" b="1" dirty="0"/>
              <a:t> basics of </a:t>
            </a:r>
            <a:r>
              <a:rPr lang="en-IN" sz="3600" b="1" dirty="0" err="1"/>
              <a:t>jina</a:t>
            </a:r>
            <a:endParaRPr lang="en-IN" sz="36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600" b="1" dirty="0"/>
              <a:t> Keyboard shortcuts for </a:t>
            </a:r>
            <a:r>
              <a:rPr lang="en-IN" sz="3600" b="1" dirty="0" err="1"/>
              <a:t>jupyter</a:t>
            </a:r>
            <a:r>
              <a:rPr lang="en-IN" sz="3600" b="1" dirty="0"/>
              <a:t> notebook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600" b="1" dirty="0"/>
              <a:t> concept of pooling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600" b="1" dirty="0"/>
              <a:t> encoding and indexing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600" b="1" dirty="0"/>
              <a:t> basics of ml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  <p:sp>
        <p:nvSpPr>
          <p:cNvPr id="3" name="AutoShape 2" descr="Rap Battle GIFs - Get the best GIF on GIPHY">
            <a:extLst>
              <a:ext uri="{FF2B5EF4-FFF2-40B4-BE49-F238E27FC236}">
                <a16:creationId xmlns:a16="http://schemas.microsoft.com/office/drawing/2014/main" id="{1793AEE4-6515-442C-8B0B-80A957D1F9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076" name="Picture 4" descr="Rap Battle GIFs - Get the best GIF on GIPHY">
            <a:extLst>
              <a:ext uri="{FF2B5EF4-FFF2-40B4-BE49-F238E27FC236}">
                <a16:creationId xmlns:a16="http://schemas.microsoft.com/office/drawing/2014/main" id="{732E3AFD-8811-4020-A8C7-C59E50DA12C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46" y="2370327"/>
            <a:ext cx="3094064" cy="232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542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1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0C8BA9-160A-4830-BC44-225E49E1B085}"/>
              </a:ext>
            </a:extLst>
          </p:cNvPr>
          <p:cNvSpPr/>
          <p:nvPr/>
        </p:nvSpPr>
        <p:spPr>
          <a:xfrm>
            <a:off x="1503533" y="590550"/>
            <a:ext cx="96428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Shortcomings :(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66A62C5-38B4-40C3-94A9-AE74702EF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738" y="-2605"/>
            <a:ext cx="1393732" cy="5931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F213E7-42F3-4C42-B561-DB014DE95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31" y="111432"/>
            <a:ext cx="465154" cy="4651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8480E0-05D6-4964-94D9-CC05FB72EF13}"/>
              </a:ext>
            </a:extLst>
          </p:cNvPr>
          <p:cNvSpPr txBox="1"/>
          <p:nvPr/>
        </p:nvSpPr>
        <p:spPr>
          <a:xfrm>
            <a:off x="3485255" y="2278867"/>
            <a:ext cx="76611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600" b="1" dirty="0"/>
              <a:t> going solo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600" b="1" dirty="0"/>
              <a:t> Offline classes</a:t>
            </a:r>
          </a:p>
          <a:p>
            <a:endParaRPr lang="en-IN" sz="36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  <p:pic>
        <p:nvPicPr>
          <p:cNvPr id="1026" name="Picture 2" descr="Nobody&amp;#39;s Perfect GIFs | Tenor">
            <a:extLst>
              <a:ext uri="{FF2B5EF4-FFF2-40B4-BE49-F238E27FC236}">
                <a16:creationId xmlns:a16="http://schemas.microsoft.com/office/drawing/2014/main" id="{FB5CC866-A9C5-461F-906D-8F9482707DF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28" y="2040591"/>
            <a:ext cx="2937474" cy="293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224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198</Words>
  <Application>Microsoft Office PowerPoint</Application>
  <PresentationFormat>Widescreen</PresentationFormat>
  <Paragraphs>49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Agency FB</vt:lpstr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HIMANSHU .</dc:creator>
  <cp:lastModifiedBy>HIMANSHU .</cp:lastModifiedBy>
  <cp:revision>17</cp:revision>
  <dcterms:created xsi:type="dcterms:W3CDTF">2021-11-10T05:03:03Z</dcterms:created>
  <dcterms:modified xsi:type="dcterms:W3CDTF">2021-11-10T14:34:35Z</dcterms:modified>
</cp:coreProperties>
</file>